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AB5E-8562-4E2D-9A67-4E3723443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45A30-C859-43AC-991D-8E6D7428C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F0557-C32B-40AB-A23A-582A516F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F16A-99A9-437F-88B8-9AAC8F8F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8855D-AE86-4811-90A9-ABE9AD09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6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5FAA1-3C43-46F5-9A39-F45ACEAD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85576-1159-40A7-8773-E01D08FED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C68F7-593D-41D5-9437-7B5576F4F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699B2-1E37-40FD-BF99-DA1BCA060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7A5DF-5B04-427D-955C-F099A998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44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95C7DE-73FC-4C7E-9FA2-777316302B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51835-F66A-4D94-A0CC-A666CBE0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D8FA5-764C-483C-810E-D2C76B86A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494A9-ED85-48C1-9E2D-7FDCDC92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B9FC6-2754-4340-86AC-C8149B9C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8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CB697-759C-4A9E-821C-929E1EB1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020E5-2D34-4D38-B196-C36499947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925C3-AD9E-4848-92BA-850050AB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11EA8-866A-4EBF-B308-9B54CD131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2E13-85EC-4CF2-97A8-6538B769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6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EEB84-08AE-443F-B538-3EC6E661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7FB1F-40F4-4F3D-99FB-E43C568A2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83D1D-F8E6-4DC3-B68E-85E85D03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A8F02-774D-441D-8D74-D79947AA6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A45DE-34C8-4920-A6C3-26217A2E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9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76EF9-69CA-41C8-B6F0-FE6F8E97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1705C-0997-4057-9B49-BC9740FDF9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51698-82CD-45AF-906E-39AE41D8B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D39D0-1572-48EB-AEF0-9E1D88F54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968E2-B49D-4686-A911-F420AC58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DC117-E902-43B0-8161-73BF2120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4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24C4-95B0-4EBD-9C6F-71853D96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8686E-E444-4307-BDF0-A33C5D385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4B097-724B-4A95-A1B6-BB5C0AE4B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7D591-E8F9-419E-A19F-FD99E6D7D2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FDA10-8542-400E-A11B-F8DA4857C0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874B82-C7FC-4738-A2F9-CCD4E20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60A371-E1D1-48BA-BC5D-B61EA63D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01E60-67DE-4838-AF0F-3EE12AA6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1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39B5-B3B9-4905-B914-F9A6450A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D059F-961F-4D88-A344-836B298D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3133AE-3E19-4BA8-B830-98E908DC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DA301-656C-44C4-9EC6-96843589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96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2D337B-0943-4602-8F4E-8032EABE1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2B5FC-D92D-46BB-A63E-C540146EC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7FF3F-F163-40A9-9D1C-060C82C2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5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2778D-753D-470A-8DCA-2EBA4BE4A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81743-C53C-457A-9DED-F970219C2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2491E-7F53-485A-840C-8C4F0EC3E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42D1A-517D-4E7E-80DC-9E861E193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F1593-18A7-446D-9535-12523194C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A15C6-7E77-4B49-A37B-83CEB8C3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1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F1D3-8928-4389-ADF0-19633CE6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F6AF3-0A70-4C85-BAC2-A1AA71B6DD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D89FB-ED06-40CD-9C8A-50C1E31A5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827D9-0830-4CB5-B0EB-42B0C251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12BC9-AF34-4B40-8D3F-00819E27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FA57C-F9D3-42D7-A1B1-B9A5F3B3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9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AB91D2-9E1B-4F62-9223-CB75A3705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83801-74B3-44F7-A05A-56DBF8639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2FAB1-11E1-4D22-9E12-585F4FDDCB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26597-8812-402A-8894-6415479618C8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9B34B-A75F-4135-8C33-C1E3684C0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3E770-F859-4155-91C1-F66665806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190A1-102B-4B18-BCEA-6A4D61B42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1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5C2AC1-7227-4625-8A47-4DEDA96E6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19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36ACF-BCFB-42A7-94EF-9AFB7FE3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3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0D93FD-BE3B-4D11-9041-A47AA7B5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E25097-1CCC-4A38-887E-7E37D2EBC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79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740A6-EE64-4565-801C-B817ABE9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2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907D72-9601-4DBE-9A23-0B864087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3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E55DE-3C46-426E-BF53-73A04FA9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56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B0CDA2-C7F9-4626-8BA4-3DE11A6A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38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C8FBA-9ED7-4B45-9A41-423A5130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90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AFC18-0262-4426-AD95-D0D98276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99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F2F6CA-9A75-4743-B01B-8AB29540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5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D1E4A5-744F-489C-82BD-874F50E81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77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CD9DF-89BE-4E9C-9D02-DC487750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1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7F876-7300-4B42-881F-C92824AE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4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C7B4E-EF7C-4CB8-9D1E-A242F1B5F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73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5FE4AC-A969-44ED-B1EA-01A37DF1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8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21A23-F3D6-4D08-84C2-F20DA192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01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207C68-92FE-4688-91FD-A4B6E3C5E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3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8364C3-1898-4F49-ADE8-04529B72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31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8AEEA1-B0D6-4A11-A60C-3675FCC0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46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152905-1D69-408E-8D12-8F11A9EC3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56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E52447-FD38-4090-92B6-E3FB9F9F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1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80B29E-D993-4DC6-A607-7390EF7E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06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49C7B4-A189-48CB-ABB5-1445C47A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81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7D06A-9658-46B7-8217-75267FDF4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3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834CB0-E4DA-4C03-91D9-4E5D5EEE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7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CDA695-C908-4F3B-B236-980A4DDB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08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59DE7-C993-450E-B013-ED1EC6C4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29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092179-B59D-4A84-A97A-D15EBF7D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30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B08856-4764-4E5C-A6FE-1E8BFA11C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89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D5683-BD5C-4C1E-87A1-F40EAD69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73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E11DFD-22EF-41C7-A0BE-FADFBD3A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08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23493-9863-48EC-B828-66CDE796A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5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37E873-105D-45DA-AC41-130659A5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23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3996BA-52FB-4F35-8E9A-469692FE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82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A3C0D5-3C87-4F58-9C2B-AC15CC4C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07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A80E1-297F-418C-BF82-BBC82150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18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9B557-A424-4983-B2A1-BF9F4A29B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69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C3D33E-D730-4A37-9F4A-5ACEDADE9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8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188F3F-1051-42B1-8DE5-D6FEB6C1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96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1C034-C53A-4ECC-BC13-E07A91F5B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54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C66F5-399E-47CC-AB21-66AECDD9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94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F0F9AC-2875-4F8C-B929-65CFD458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04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B19D95-CD14-47D2-B796-9BD41C33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3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9C9534-B2D6-461E-B539-789EDBDA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70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AD8CF5-0614-4696-B516-5C6E6F47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36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3D35F4-7308-4EE9-8B86-26C2E35E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46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D2C803-C073-41A3-97E2-3EFF6AE0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73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6A664-3537-464C-9DE1-2FFD275C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2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C40C82-03A7-44FC-824B-5BED55A1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336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8CB5D-00FA-444F-A954-E6E0D2FD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80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A99F93-04C2-4757-B175-7E238F9C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87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23B18-B58C-4A38-9D42-3CACEA67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75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4FE25-BA9F-4FEF-8ED0-3C0F43F5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53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8522B-A43F-4501-89B1-6039D253A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1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C2C6F-12F6-4074-AF9F-465BE6E0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51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C5B7D1-8389-4A05-992D-D801AA44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79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4E1596-8079-4A79-8E22-0AD38B57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06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C980E-5AF6-4D36-80AD-D2500A3F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17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C19CF-D869-42F6-A187-6DA9DA620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64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E249D-8A41-4C72-A297-AE7B631D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355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793671-C0D2-4E23-8105-B953240B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02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A42CF7-A816-4650-88BE-DB239DF0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67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2CADA-0CB5-4FD0-93A0-38C45B0B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85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3E4933-4894-4A44-A68E-39BFE3C3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85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1BA1F-EFFC-4A80-A513-678688C0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807CC4-2E83-47F7-9192-812F42E2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445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48C463-BBDD-4E56-8E07-EE17998A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178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9DF6CC-DF9E-4999-A4E4-C4F97668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580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6B9313-0FC2-4A4B-9E8F-E3DD8395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199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722992-3018-433F-94AE-9451B83B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95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34120-1C4E-4BAC-9C3D-6736524E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083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5D5B5B-06DE-48D2-B2FF-3F8177E5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24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FF5FCC-ED38-4FA3-93C5-DBC3CD6A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204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3868DC-FFDD-4044-926C-A4A5BC3F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560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9971D9-FF2F-43F0-AF14-485213A3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662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8C4B37-AF85-42CE-814A-BC7E9756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6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16E96-0930-4FF9-8B58-875057E70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0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13850E-B8A1-4556-90A2-8EC034F1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08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6A0BA0-A5B8-4B22-9568-7FAF45777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25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EA4F8-0C33-47AE-A688-D2601F86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082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D5898-E0F2-4966-97F4-34F72A964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117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03E272-79AA-4E3F-9C83-CD8B4168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14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7CDAE1-41D7-4AFF-A62C-C178E654A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945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C8A7FE-E6FD-461B-B1DC-8608131F2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658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09176E-24A3-484B-983E-79684262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59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B7E07D-98D3-4A49-8898-400FE91F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738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8DEFFA-3983-4FB5-9A2B-8F5207E5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65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E903A9-96AB-442E-A24D-56A94D13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806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8953D-C33A-494B-A723-B482D0CE1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293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548F8C-5C7D-4162-A0BC-8B5EF467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732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0867CD-5006-48D1-B918-996267C7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813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C8F233-5E5A-4ABD-A7E5-1C481D56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848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9A4255-CA0F-4489-A4A1-06F11053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528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2A3166-4943-4AD5-97A5-C9FCBFE2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19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Widescreen</PresentationFormat>
  <Paragraphs>0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Aninda M</dc:creator>
  <cp:lastModifiedBy>Aninda M</cp:lastModifiedBy>
  <cp:revision>7</cp:revision>
  <dcterms:created xsi:type="dcterms:W3CDTF">2021-01-13T00:00:16Z</dcterms:created>
  <dcterms:modified xsi:type="dcterms:W3CDTF">2021-01-13T00:23:58Z</dcterms:modified>
</cp:coreProperties>
</file>